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ril Fatface" panose="02000503000000020003" pitchFamily="2" charset="0"/>
      <p:regular r:id="rId18"/>
    </p:embeddedFont>
    <p:embeddedFont>
      <p:font typeface="Kooperativ" panose="020B0604020202020204" charset="0"/>
      <p:regular r:id="rId19"/>
    </p:embeddedFont>
    <p:embeddedFont>
      <p:font typeface="Public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17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47.sv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10" Type="http://schemas.openxmlformats.org/officeDocument/2006/relationships/image" Target="../media/image29.sv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svg"/><Relationship Id="rId5" Type="http://schemas.openxmlformats.org/officeDocument/2006/relationships/image" Target="../media/image31.svg"/><Relationship Id="rId10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85404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32206" y="1777886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8407" y="1695598"/>
            <a:ext cx="13307691" cy="6895804"/>
          </a:xfrm>
          <a:custGeom>
            <a:avLst/>
            <a:gdLst/>
            <a:ahLst/>
            <a:cxnLst/>
            <a:rect l="l" t="t" r="r" b="b"/>
            <a:pathLst>
              <a:path w="13307691" h="6895804">
                <a:moveTo>
                  <a:pt x="0" y="0"/>
                </a:moveTo>
                <a:lnTo>
                  <a:pt x="13307692" y="0"/>
                </a:lnTo>
                <a:lnTo>
                  <a:pt x="13307692" y="6895804"/>
                </a:lnTo>
                <a:lnTo>
                  <a:pt x="0" y="6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68407" y="3936326"/>
            <a:ext cx="13829611" cy="155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1808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RideEase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55639" y="5485448"/>
            <a:ext cx="6576721" cy="44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291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“Seamless Journey Every Time"</a:t>
            </a:r>
          </a:p>
        </p:txBody>
      </p:sp>
      <p:grpSp>
        <p:nvGrpSpPr>
          <p:cNvPr id="7" name="Group 7"/>
          <p:cNvGrpSpPr/>
          <p:nvPr/>
        </p:nvGrpSpPr>
        <p:grpSpPr>
          <a:xfrm rot="-104491">
            <a:off x="-1562147" y="9695782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96490" y="6621454"/>
            <a:ext cx="10468320" cy="3939895"/>
          </a:xfrm>
          <a:custGeom>
            <a:avLst/>
            <a:gdLst/>
            <a:ahLst/>
            <a:cxnLst/>
            <a:rect l="l" t="t" r="r" b="b"/>
            <a:pathLst>
              <a:path w="10468320" h="3939895">
                <a:moveTo>
                  <a:pt x="0" y="0"/>
                </a:moveTo>
                <a:lnTo>
                  <a:pt x="10468321" y="0"/>
                </a:lnTo>
                <a:lnTo>
                  <a:pt x="10468321" y="3939895"/>
                </a:lnTo>
                <a:lnTo>
                  <a:pt x="0" y="393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905548" y="8105148"/>
            <a:ext cx="552886" cy="1267367"/>
          </a:xfrm>
          <a:custGeom>
            <a:avLst/>
            <a:gdLst/>
            <a:ahLst/>
            <a:cxnLst/>
            <a:rect l="l" t="t" r="r" b="b"/>
            <a:pathLst>
              <a:path w="552886" h="1267367">
                <a:moveTo>
                  <a:pt x="0" y="0"/>
                </a:moveTo>
                <a:lnTo>
                  <a:pt x="552886" y="0"/>
                </a:lnTo>
                <a:lnTo>
                  <a:pt x="552886" y="1267367"/>
                </a:lnTo>
                <a:lnTo>
                  <a:pt x="0" y="1267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98411" y="753268"/>
            <a:ext cx="1884661" cy="188466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72780" y="2519691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861755" y="1296809"/>
            <a:ext cx="2320996" cy="797578"/>
          </a:xfrm>
          <a:custGeom>
            <a:avLst/>
            <a:gdLst/>
            <a:ahLst/>
            <a:cxnLst/>
            <a:rect l="l" t="t" r="r" b="b"/>
            <a:pathLst>
              <a:path w="2320996" h="797578">
                <a:moveTo>
                  <a:pt x="0" y="0"/>
                </a:moveTo>
                <a:lnTo>
                  <a:pt x="2320996" y="0"/>
                </a:lnTo>
                <a:lnTo>
                  <a:pt x="2320996" y="797578"/>
                </a:lnTo>
                <a:lnTo>
                  <a:pt x="0" y="797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540533" y="182627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30961" y="3804516"/>
            <a:ext cx="5398736" cy="12030609"/>
          </a:xfrm>
          <a:custGeom>
            <a:avLst/>
            <a:gdLst/>
            <a:ahLst/>
            <a:cxnLst/>
            <a:rect l="l" t="t" r="r" b="b"/>
            <a:pathLst>
              <a:path w="5398736" h="12030609">
                <a:moveTo>
                  <a:pt x="0" y="0"/>
                </a:moveTo>
                <a:lnTo>
                  <a:pt x="5398736" y="0"/>
                </a:lnTo>
                <a:lnTo>
                  <a:pt x="5398736" y="12030609"/>
                </a:lnTo>
                <a:lnTo>
                  <a:pt x="0" y="12030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103590" y="1028700"/>
            <a:ext cx="2801957" cy="2669501"/>
          </a:xfrm>
          <a:custGeom>
            <a:avLst/>
            <a:gdLst/>
            <a:ahLst/>
            <a:cxnLst/>
            <a:rect l="l" t="t" r="r" b="b"/>
            <a:pathLst>
              <a:path w="2801957" h="2669501">
                <a:moveTo>
                  <a:pt x="0" y="0"/>
                </a:moveTo>
                <a:lnTo>
                  <a:pt x="2801958" y="0"/>
                </a:lnTo>
                <a:lnTo>
                  <a:pt x="2801958" y="2669501"/>
                </a:lnTo>
                <a:lnTo>
                  <a:pt x="0" y="266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204496" y="2836469"/>
            <a:ext cx="13876598" cy="6545469"/>
          </a:xfrm>
          <a:custGeom>
            <a:avLst/>
            <a:gdLst/>
            <a:ahLst/>
            <a:cxnLst/>
            <a:rect l="l" t="t" r="r" b="b"/>
            <a:pathLst>
              <a:path w="13876598" h="6545469">
                <a:moveTo>
                  <a:pt x="13876599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9" y="6545469"/>
                </a:lnTo>
                <a:lnTo>
                  <a:pt x="13876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81519" y="1205551"/>
            <a:ext cx="14924963" cy="8805728"/>
          </a:xfrm>
          <a:custGeom>
            <a:avLst/>
            <a:gdLst/>
            <a:ahLst/>
            <a:cxnLst/>
            <a:rect l="l" t="t" r="r" b="b"/>
            <a:pathLst>
              <a:path w="14924963" h="8805728">
                <a:moveTo>
                  <a:pt x="0" y="0"/>
                </a:moveTo>
                <a:lnTo>
                  <a:pt x="14924962" y="0"/>
                </a:lnTo>
                <a:lnTo>
                  <a:pt x="14924962" y="8805728"/>
                </a:lnTo>
                <a:lnTo>
                  <a:pt x="0" y="880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81519" y="340839"/>
            <a:ext cx="10741213" cy="86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657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ER DIAGRAM - Conceptual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8498" y="531932"/>
            <a:ext cx="5357983" cy="41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3202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(Shivam Dubey)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276433" y="3146673"/>
            <a:ext cx="13876598" cy="6545469"/>
          </a:xfrm>
          <a:custGeom>
            <a:avLst/>
            <a:gdLst/>
            <a:ahLst/>
            <a:cxnLst/>
            <a:rect l="l" t="t" r="r" b="b"/>
            <a:pathLst>
              <a:path w="13876598" h="6545469">
                <a:moveTo>
                  <a:pt x="13876599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9" y="6545469"/>
                </a:lnTo>
                <a:lnTo>
                  <a:pt x="13876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05734" y="1277563"/>
            <a:ext cx="14676532" cy="8200512"/>
          </a:xfrm>
          <a:custGeom>
            <a:avLst/>
            <a:gdLst/>
            <a:ahLst/>
            <a:cxnLst/>
            <a:rect l="l" t="t" r="r" b="b"/>
            <a:pathLst>
              <a:path w="14676532" h="8200512">
                <a:moveTo>
                  <a:pt x="0" y="0"/>
                </a:moveTo>
                <a:lnTo>
                  <a:pt x="14676532" y="0"/>
                </a:lnTo>
                <a:lnTo>
                  <a:pt x="14676532" y="8200512"/>
                </a:lnTo>
                <a:lnTo>
                  <a:pt x="0" y="8200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68629" y="322591"/>
            <a:ext cx="10097027" cy="95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717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ER DIAGRAM – Logical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4647" y="538316"/>
            <a:ext cx="6024724" cy="46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3601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(Shivam Dubey)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7663" y="-770633"/>
            <a:ext cx="22181409" cy="10462775"/>
          </a:xfrm>
          <a:custGeom>
            <a:avLst/>
            <a:gdLst/>
            <a:ahLst/>
            <a:cxnLst/>
            <a:rect l="l" t="t" r="r" b="b"/>
            <a:pathLst>
              <a:path w="22181409" h="10462775">
                <a:moveTo>
                  <a:pt x="22181409" y="0"/>
                </a:moveTo>
                <a:lnTo>
                  <a:pt x="0" y="0"/>
                </a:lnTo>
                <a:lnTo>
                  <a:pt x="0" y="10462775"/>
                </a:lnTo>
                <a:lnTo>
                  <a:pt x="22181409" y="10462775"/>
                </a:lnTo>
                <a:lnTo>
                  <a:pt x="2218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742412" y="1899694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742412" y="5342746"/>
            <a:ext cx="11301259" cy="3475137"/>
          </a:xfrm>
          <a:custGeom>
            <a:avLst/>
            <a:gdLst/>
            <a:ahLst/>
            <a:cxnLst/>
            <a:rect l="l" t="t" r="r" b="b"/>
            <a:pathLst>
              <a:path w="11301259" h="3475137">
                <a:moveTo>
                  <a:pt x="0" y="0"/>
                </a:moveTo>
                <a:lnTo>
                  <a:pt x="11301259" y="0"/>
                </a:lnTo>
                <a:lnTo>
                  <a:pt x="11301259" y="3475137"/>
                </a:lnTo>
                <a:lnTo>
                  <a:pt x="0" y="347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48733" y="229319"/>
            <a:ext cx="10786675" cy="101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7"/>
              </a:lnSpc>
            </a:pPr>
            <a:r>
              <a:rPr lang="en-US" sz="766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BURNDOWN CHARTS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5510" y="458253"/>
            <a:ext cx="6133757" cy="47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3666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Abhishek Kasula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33" y="2896826"/>
            <a:ext cx="192568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Sprint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033" y="5913887"/>
            <a:ext cx="199340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Sprint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7663" y="-770633"/>
            <a:ext cx="22181409" cy="10462775"/>
          </a:xfrm>
          <a:custGeom>
            <a:avLst/>
            <a:gdLst/>
            <a:ahLst/>
            <a:cxnLst/>
            <a:rect l="l" t="t" r="r" b="b"/>
            <a:pathLst>
              <a:path w="22181409" h="10462775">
                <a:moveTo>
                  <a:pt x="22181409" y="0"/>
                </a:moveTo>
                <a:lnTo>
                  <a:pt x="0" y="0"/>
                </a:lnTo>
                <a:lnTo>
                  <a:pt x="0" y="10462775"/>
                </a:lnTo>
                <a:lnTo>
                  <a:pt x="22181409" y="10462775"/>
                </a:lnTo>
                <a:lnTo>
                  <a:pt x="2218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64019" y="3335445"/>
            <a:ext cx="12258045" cy="5163702"/>
          </a:xfrm>
          <a:custGeom>
            <a:avLst/>
            <a:gdLst/>
            <a:ahLst/>
            <a:cxnLst/>
            <a:rect l="l" t="t" r="r" b="b"/>
            <a:pathLst>
              <a:path w="12258045" h="5163702">
                <a:moveTo>
                  <a:pt x="0" y="0"/>
                </a:moveTo>
                <a:lnTo>
                  <a:pt x="12258045" y="0"/>
                </a:lnTo>
                <a:lnTo>
                  <a:pt x="12258045" y="5163702"/>
                </a:lnTo>
                <a:lnTo>
                  <a:pt x="0" y="5163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48733" y="599771"/>
            <a:ext cx="10786675" cy="101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7"/>
              </a:lnSpc>
            </a:pPr>
            <a:r>
              <a:rPr lang="en-US" sz="766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BURNDOWN CHARTS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05510" y="828705"/>
            <a:ext cx="6133757" cy="47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3666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Abhishek Kasula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459" y="3407647"/>
            <a:ext cx="200456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Sprint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7663" y="-770633"/>
            <a:ext cx="22181409" cy="10462775"/>
          </a:xfrm>
          <a:custGeom>
            <a:avLst/>
            <a:gdLst/>
            <a:ahLst/>
            <a:cxnLst/>
            <a:rect l="l" t="t" r="r" b="b"/>
            <a:pathLst>
              <a:path w="22181409" h="10462775">
                <a:moveTo>
                  <a:pt x="22181409" y="0"/>
                </a:moveTo>
                <a:lnTo>
                  <a:pt x="0" y="0"/>
                </a:lnTo>
                <a:lnTo>
                  <a:pt x="0" y="10462775"/>
                </a:lnTo>
                <a:lnTo>
                  <a:pt x="22181409" y="10462775"/>
                </a:lnTo>
                <a:lnTo>
                  <a:pt x="2218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3704" y="2690026"/>
            <a:ext cx="5531178" cy="6568274"/>
          </a:xfrm>
          <a:custGeom>
            <a:avLst/>
            <a:gdLst/>
            <a:ahLst/>
            <a:cxnLst/>
            <a:rect l="l" t="t" r="r" b="b"/>
            <a:pathLst>
              <a:path w="5531178" h="6568274">
                <a:moveTo>
                  <a:pt x="0" y="0"/>
                </a:moveTo>
                <a:lnTo>
                  <a:pt x="5531178" y="0"/>
                </a:lnTo>
                <a:lnTo>
                  <a:pt x="5531178" y="6568274"/>
                </a:lnTo>
                <a:lnTo>
                  <a:pt x="0" y="6568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823693" y="2690026"/>
            <a:ext cx="6233421" cy="6568274"/>
          </a:xfrm>
          <a:custGeom>
            <a:avLst/>
            <a:gdLst/>
            <a:ahLst/>
            <a:cxnLst/>
            <a:rect l="l" t="t" r="r" b="b"/>
            <a:pathLst>
              <a:path w="6233421" h="6568274">
                <a:moveTo>
                  <a:pt x="0" y="0"/>
                </a:moveTo>
                <a:lnTo>
                  <a:pt x="6233420" y="0"/>
                </a:lnTo>
                <a:lnTo>
                  <a:pt x="6233420" y="6568274"/>
                </a:lnTo>
                <a:lnTo>
                  <a:pt x="0" y="6568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52363" y="2690026"/>
            <a:ext cx="6025315" cy="5467854"/>
          </a:xfrm>
          <a:custGeom>
            <a:avLst/>
            <a:gdLst/>
            <a:ahLst/>
            <a:cxnLst/>
            <a:rect l="l" t="t" r="r" b="b"/>
            <a:pathLst>
              <a:path w="6025315" h="5467854">
                <a:moveTo>
                  <a:pt x="0" y="0"/>
                </a:moveTo>
                <a:lnTo>
                  <a:pt x="6025315" y="0"/>
                </a:lnTo>
                <a:lnTo>
                  <a:pt x="6025315" y="5467855"/>
                </a:lnTo>
                <a:lnTo>
                  <a:pt x="0" y="5467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66216" y="680652"/>
            <a:ext cx="11841146" cy="96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728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JENKINS PROGRESS REPORT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5951" y="887162"/>
            <a:ext cx="5780637" cy="46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3455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Himanshu Garg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7663" y="-770633"/>
            <a:ext cx="22181409" cy="10462775"/>
          </a:xfrm>
          <a:custGeom>
            <a:avLst/>
            <a:gdLst/>
            <a:ahLst/>
            <a:cxnLst/>
            <a:rect l="l" t="t" r="r" b="b"/>
            <a:pathLst>
              <a:path w="22181409" h="10462775">
                <a:moveTo>
                  <a:pt x="22181409" y="0"/>
                </a:moveTo>
                <a:lnTo>
                  <a:pt x="0" y="0"/>
                </a:lnTo>
                <a:lnTo>
                  <a:pt x="0" y="10462775"/>
                </a:lnTo>
                <a:lnTo>
                  <a:pt x="22181409" y="10462775"/>
                </a:lnTo>
                <a:lnTo>
                  <a:pt x="2218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98093" y="718752"/>
            <a:ext cx="13885452" cy="11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Live 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5919" y="1919343"/>
            <a:ext cx="8436163" cy="55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42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Abhyaung Havale &amp; Anish Ayare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1F5C3-F839-3BD7-0F4F-A902DCEDA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624" y="2788472"/>
            <a:ext cx="13618751" cy="73419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63822" y="15773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75374" y="8505227"/>
            <a:ext cx="22838748" cy="2339011"/>
            <a:chOff x="0" y="0"/>
            <a:chExt cx="6015144" cy="616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5144" cy="616036"/>
            </a:xfrm>
            <a:custGeom>
              <a:avLst/>
              <a:gdLst/>
              <a:ahLst/>
              <a:cxnLst/>
              <a:rect l="l" t="t" r="r" b="b"/>
              <a:pathLst>
                <a:path w="6015144" h="616036">
                  <a:moveTo>
                    <a:pt x="0" y="0"/>
                  </a:moveTo>
                  <a:lnTo>
                    <a:pt x="6015144" y="0"/>
                  </a:lnTo>
                  <a:lnTo>
                    <a:pt x="6015144" y="616036"/>
                  </a:lnTo>
                  <a:lnTo>
                    <a:pt x="0" y="616036"/>
                  </a:lnTo>
                  <a:close/>
                </a:path>
              </a:pathLst>
            </a:custGeom>
            <a:solidFill>
              <a:srgbClr val="06402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5144" cy="62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40366" y="1247701"/>
            <a:ext cx="11524360" cy="64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3"/>
              </a:lnSpc>
            </a:pPr>
            <a:r>
              <a:rPr lang="en-US" sz="2520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0505421" y="6320844"/>
            <a:ext cx="9363356" cy="3524027"/>
          </a:xfrm>
          <a:custGeom>
            <a:avLst/>
            <a:gdLst/>
            <a:ahLst/>
            <a:cxnLst/>
            <a:rect l="l" t="t" r="r" b="b"/>
            <a:pathLst>
              <a:path w="9363356" h="3524027">
                <a:moveTo>
                  <a:pt x="0" y="0"/>
                </a:moveTo>
                <a:lnTo>
                  <a:pt x="9363356" y="0"/>
                </a:lnTo>
                <a:lnTo>
                  <a:pt x="9363356" y="3524027"/>
                </a:lnTo>
                <a:lnTo>
                  <a:pt x="0" y="3524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270199" y="7647929"/>
            <a:ext cx="494527" cy="1133593"/>
          </a:xfrm>
          <a:custGeom>
            <a:avLst/>
            <a:gdLst/>
            <a:ahLst/>
            <a:cxnLst/>
            <a:rect l="l" t="t" r="r" b="b"/>
            <a:pathLst>
              <a:path w="494527" h="1133593">
                <a:moveTo>
                  <a:pt x="0" y="0"/>
                </a:moveTo>
                <a:lnTo>
                  <a:pt x="494527" y="0"/>
                </a:lnTo>
                <a:lnTo>
                  <a:pt x="494527" y="1133592"/>
                </a:lnTo>
                <a:lnTo>
                  <a:pt x="0" y="1133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4376910" y="6592659"/>
            <a:ext cx="12021857" cy="3825136"/>
            <a:chOff x="0" y="0"/>
            <a:chExt cx="16029143" cy="5100182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16029143" cy="5100182"/>
            </a:xfrm>
            <a:custGeom>
              <a:avLst/>
              <a:gdLst/>
              <a:ahLst/>
              <a:cxnLst/>
              <a:rect l="l" t="t" r="r" b="b"/>
              <a:pathLst>
                <a:path w="16029143" h="5100182">
                  <a:moveTo>
                    <a:pt x="16029143" y="0"/>
                  </a:moveTo>
                  <a:lnTo>
                    <a:pt x="0" y="0"/>
                  </a:lnTo>
                  <a:lnTo>
                    <a:pt x="0" y="5100182"/>
                  </a:lnTo>
                  <a:lnTo>
                    <a:pt x="16029143" y="5100182"/>
                  </a:lnTo>
                  <a:lnTo>
                    <a:pt x="1602914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196469" y="2368929"/>
              <a:ext cx="613250" cy="1405737"/>
            </a:xfrm>
            <a:custGeom>
              <a:avLst/>
              <a:gdLst/>
              <a:ahLst/>
              <a:cxnLst/>
              <a:rect l="l" t="t" r="r" b="b"/>
              <a:pathLst>
                <a:path w="613250" h="1405737">
                  <a:moveTo>
                    <a:pt x="0" y="0"/>
                  </a:moveTo>
                  <a:lnTo>
                    <a:pt x="613250" y="0"/>
                  </a:lnTo>
                  <a:lnTo>
                    <a:pt x="613250" y="1405738"/>
                  </a:lnTo>
                  <a:lnTo>
                    <a:pt x="0" y="140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92141" y="3646868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05061" y="6901987"/>
            <a:ext cx="2379378" cy="2099801"/>
          </a:xfrm>
          <a:custGeom>
            <a:avLst/>
            <a:gdLst/>
            <a:ahLst/>
            <a:cxnLst/>
            <a:rect l="l" t="t" r="r" b="b"/>
            <a:pathLst>
              <a:path w="2379378" h="2099801">
                <a:moveTo>
                  <a:pt x="0" y="0"/>
                </a:moveTo>
                <a:lnTo>
                  <a:pt x="2379378" y="0"/>
                </a:lnTo>
                <a:lnTo>
                  <a:pt x="2379378" y="2099801"/>
                </a:lnTo>
                <a:lnTo>
                  <a:pt x="0" y="2099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786624"/>
            <a:ext cx="1884661" cy="188466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155691" y="1486857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1280179" y="928240"/>
            <a:ext cx="3251210" cy="1117234"/>
          </a:xfrm>
          <a:custGeom>
            <a:avLst/>
            <a:gdLst/>
            <a:ahLst/>
            <a:cxnLst/>
            <a:rect l="l" t="t" r="r" b="b"/>
            <a:pathLst>
              <a:path w="3251210" h="1117234">
                <a:moveTo>
                  <a:pt x="0" y="0"/>
                </a:moveTo>
                <a:lnTo>
                  <a:pt x="3251210" y="0"/>
                </a:lnTo>
                <a:lnTo>
                  <a:pt x="3251210" y="1117234"/>
                </a:lnTo>
                <a:lnTo>
                  <a:pt x="0" y="1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36070" y="4552940"/>
            <a:ext cx="2554583" cy="877848"/>
          </a:xfrm>
          <a:custGeom>
            <a:avLst/>
            <a:gdLst/>
            <a:ahLst/>
            <a:cxnLst/>
            <a:rect l="l" t="t" r="r" b="b"/>
            <a:pathLst>
              <a:path w="2554583" h="877848">
                <a:moveTo>
                  <a:pt x="0" y="0"/>
                </a:moveTo>
                <a:lnTo>
                  <a:pt x="2554583" y="0"/>
                </a:lnTo>
                <a:lnTo>
                  <a:pt x="2554583" y="877847"/>
                </a:lnTo>
                <a:lnTo>
                  <a:pt x="0" y="8778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096840" y="1028700"/>
            <a:ext cx="2697579" cy="2570057"/>
          </a:xfrm>
          <a:custGeom>
            <a:avLst/>
            <a:gdLst/>
            <a:ahLst/>
            <a:cxnLst/>
            <a:rect l="l" t="t" r="r" b="b"/>
            <a:pathLst>
              <a:path w="2697579" h="2570057">
                <a:moveTo>
                  <a:pt x="0" y="0"/>
                </a:moveTo>
                <a:lnTo>
                  <a:pt x="2697579" y="0"/>
                </a:lnTo>
                <a:lnTo>
                  <a:pt x="2697579" y="2570057"/>
                </a:lnTo>
                <a:lnTo>
                  <a:pt x="0" y="25700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3322" y="1009102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0" y="0"/>
                </a:moveTo>
                <a:lnTo>
                  <a:pt x="20537032" y="0"/>
                </a:lnTo>
                <a:lnTo>
                  <a:pt x="20537032" y="9687137"/>
                </a:lnTo>
                <a:lnTo>
                  <a:pt x="0" y="968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70019" y="9186703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16784">
            <a:off x="-3376478" y="3627880"/>
            <a:ext cx="14344406" cy="7805667"/>
            <a:chOff x="0" y="0"/>
            <a:chExt cx="3777951" cy="20558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7951" cy="2055813"/>
            </a:xfrm>
            <a:custGeom>
              <a:avLst/>
              <a:gdLst/>
              <a:ahLst/>
              <a:cxnLst/>
              <a:rect l="l" t="t" r="r" b="b"/>
              <a:pathLst>
                <a:path w="3777951" h="2055813">
                  <a:moveTo>
                    <a:pt x="0" y="0"/>
                  </a:moveTo>
                  <a:lnTo>
                    <a:pt x="3777951" y="0"/>
                  </a:lnTo>
                  <a:lnTo>
                    <a:pt x="3777951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777951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4026" y="4628644"/>
            <a:ext cx="8951991" cy="10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643">
                <a:solidFill>
                  <a:srgbClr val="085740"/>
                </a:solidFill>
                <a:latin typeface="Kooperativ"/>
                <a:ea typeface="Kooperativ"/>
                <a:cs typeface="Kooperativ"/>
                <a:sym typeface="Kooperativ"/>
              </a:rPr>
              <a:t>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4026" y="5572631"/>
            <a:ext cx="8556317" cy="477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❖BRM Diagram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❖Context Diagram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❖RoadMap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❖RCT (main view only)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❖User Stories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❖UML Activity Diagram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❖ER Diagrams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❖Burndown Charts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❖Jenkins Progress Report</a:t>
            </a:r>
          </a:p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202124"/>
                </a:solidFill>
                <a:latin typeface="Public Sans"/>
                <a:ea typeface="Public Sans"/>
                <a:cs typeface="Public Sans"/>
                <a:sym typeface="Public Sans"/>
              </a:rPr>
              <a:t>❖Live [Recorded] Application Demo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475">
              <a:solidFill>
                <a:srgbClr val="20212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08260" y="7861278"/>
            <a:ext cx="4210557" cy="2231750"/>
          </a:xfrm>
          <a:custGeom>
            <a:avLst/>
            <a:gdLst/>
            <a:ahLst/>
            <a:cxnLst/>
            <a:rect l="l" t="t" r="r" b="b"/>
            <a:pathLst>
              <a:path w="4210557" h="2231750">
                <a:moveTo>
                  <a:pt x="0" y="0"/>
                </a:moveTo>
                <a:lnTo>
                  <a:pt x="4210558" y="0"/>
                </a:lnTo>
                <a:lnTo>
                  <a:pt x="4210558" y="2231750"/>
                </a:lnTo>
                <a:lnTo>
                  <a:pt x="0" y="223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631" b="-347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295314" y="1028700"/>
            <a:ext cx="10135954" cy="14077714"/>
          </a:xfrm>
          <a:custGeom>
            <a:avLst/>
            <a:gdLst/>
            <a:ahLst/>
            <a:cxnLst/>
            <a:rect l="l" t="t" r="r" b="b"/>
            <a:pathLst>
              <a:path w="10135954" h="14077714">
                <a:moveTo>
                  <a:pt x="0" y="0"/>
                </a:moveTo>
                <a:lnTo>
                  <a:pt x="10135954" y="0"/>
                </a:lnTo>
                <a:lnTo>
                  <a:pt x="10135954" y="14077714"/>
                </a:lnTo>
                <a:lnTo>
                  <a:pt x="0" y="14077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386822" y="1009102"/>
            <a:ext cx="1884661" cy="18846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812422" y="1743009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904670" y="1082495"/>
            <a:ext cx="4157352" cy="1428617"/>
          </a:xfrm>
          <a:custGeom>
            <a:avLst/>
            <a:gdLst/>
            <a:ahLst/>
            <a:cxnLst/>
            <a:rect l="l" t="t" r="r" b="b"/>
            <a:pathLst>
              <a:path w="4157352" h="1428617">
                <a:moveTo>
                  <a:pt x="0" y="0"/>
                </a:moveTo>
                <a:lnTo>
                  <a:pt x="4157352" y="0"/>
                </a:lnTo>
                <a:lnTo>
                  <a:pt x="4157352" y="1428618"/>
                </a:lnTo>
                <a:lnTo>
                  <a:pt x="0" y="142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2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027377" y="4059266"/>
            <a:ext cx="2340436" cy="2229797"/>
          </a:xfrm>
          <a:custGeom>
            <a:avLst/>
            <a:gdLst/>
            <a:ahLst/>
            <a:cxnLst/>
            <a:rect l="l" t="t" r="r" b="b"/>
            <a:pathLst>
              <a:path w="2340436" h="2229797">
                <a:moveTo>
                  <a:pt x="0" y="0"/>
                </a:moveTo>
                <a:lnTo>
                  <a:pt x="2340436" y="0"/>
                </a:lnTo>
                <a:lnTo>
                  <a:pt x="2340436" y="2229797"/>
                </a:lnTo>
                <a:lnTo>
                  <a:pt x="0" y="2229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340979" y="1009102"/>
            <a:ext cx="3153076" cy="3004021"/>
          </a:xfrm>
          <a:custGeom>
            <a:avLst/>
            <a:gdLst/>
            <a:ahLst/>
            <a:cxnLst/>
            <a:rect l="l" t="t" r="r" b="b"/>
            <a:pathLst>
              <a:path w="3153076" h="3004021">
                <a:moveTo>
                  <a:pt x="0" y="0"/>
                </a:moveTo>
                <a:lnTo>
                  <a:pt x="3153076" y="0"/>
                </a:lnTo>
                <a:lnTo>
                  <a:pt x="3153076" y="3004021"/>
                </a:lnTo>
                <a:lnTo>
                  <a:pt x="0" y="3004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703701" y="140495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40819" y="883948"/>
            <a:ext cx="1884661" cy="18846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30930" y="1674205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1" y="0"/>
                </a:lnTo>
                <a:lnTo>
                  <a:pt x="2908941" y="999617"/>
                </a:lnTo>
                <a:lnTo>
                  <a:pt x="0" y="99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562147" y="8894357"/>
            <a:ext cx="21205933" cy="7805667"/>
            <a:chOff x="0" y="0"/>
            <a:chExt cx="5585102" cy="20558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04928" y="9140327"/>
            <a:ext cx="8290993" cy="730137"/>
            <a:chOff x="0" y="0"/>
            <a:chExt cx="2183636" cy="192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3636" cy="192300"/>
            </a:xfrm>
            <a:custGeom>
              <a:avLst/>
              <a:gdLst/>
              <a:ahLst/>
              <a:cxnLst/>
              <a:rect l="l" t="t" r="r" b="b"/>
              <a:pathLst>
                <a:path w="2183636" h="192300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972145" y="9657558"/>
            <a:ext cx="8290993" cy="730137"/>
            <a:chOff x="0" y="0"/>
            <a:chExt cx="2183636" cy="1923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3636" cy="192300"/>
            </a:xfrm>
            <a:custGeom>
              <a:avLst/>
              <a:gdLst/>
              <a:ahLst/>
              <a:cxnLst/>
              <a:rect l="l" t="t" r="r" b="b"/>
              <a:pathLst>
                <a:path w="2183636" h="192300">
                  <a:moveTo>
                    <a:pt x="1091818" y="0"/>
                  </a:moveTo>
                  <a:cubicBezTo>
                    <a:pt x="488824" y="0"/>
                    <a:pt x="0" y="43048"/>
                    <a:pt x="0" y="96150"/>
                  </a:cubicBezTo>
                  <a:cubicBezTo>
                    <a:pt x="0" y="149252"/>
                    <a:pt x="488824" y="192300"/>
                    <a:pt x="1091818" y="192300"/>
                  </a:cubicBezTo>
                  <a:cubicBezTo>
                    <a:pt x="1694812" y="192300"/>
                    <a:pt x="2183636" y="149252"/>
                    <a:pt x="2183636" y="96150"/>
                  </a:cubicBezTo>
                  <a:cubicBezTo>
                    <a:pt x="2183636" y="43048"/>
                    <a:pt x="1694812" y="0"/>
                    <a:pt x="1091818" y="0"/>
                  </a:cubicBezTo>
                  <a:close/>
                </a:path>
              </a:pathLst>
            </a:custGeom>
            <a:solidFill>
              <a:srgbClr val="05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4716" y="8503"/>
              <a:ext cx="1774204" cy="165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37471" y="4611864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59" y="0"/>
                </a:lnTo>
                <a:lnTo>
                  <a:pt x="1895859" y="6770926"/>
                </a:lnTo>
                <a:lnTo>
                  <a:pt x="0" y="677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161741" y="883948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1" y="0"/>
                </a:lnTo>
                <a:lnTo>
                  <a:pt x="2908941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451355" y="4486176"/>
            <a:ext cx="2226919" cy="2121647"/>
          </a:xfrm>
          <a:custGeom>
            <a:avLst/>
            <a:gdLst/>
            <a:ahLst/>
            <a:cxnLst/>
            <a:rect l="l" t="t" r="r" b="b"/>
            <a:pathLst>
              <a:path w="2226919" h="2121647">
                <a:moveTo>
                  <a:pt x="0" y="0"/>
                </a:moveTo>
                <a:lnTo>
                  <a:pt x="2226919" y="0"/>
                </a:lnTo>
                <a:lnTo>
                  <a:pt x="2226919" y="2121646"/>
                </a:lnTo>
                <a:lnTo>
                  <a:pt x="0" y="2121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272601" y="1526513"/>
            <a:ext cx="14417195" cy="8343952"/>
          </a:xfrm>
          <a:custGeom>
            <a:avLst/>
            <a:gdLst/>
            <a:ahLst/>
            <a:cxnLst/>
            <a:rect l="l" t="t" r="r" b="b"/>
            <a:pathLst>
              <a:path w="14417195" h="8343952">
                <a:moveTo>
                  <a:pt x="0" y="0"/>
                </a:moveTo>
                <a:lnTo>
                  <a:pt x="14417195" y="0"/>
                </a:lnTo>
                <a:lnTo>
                  <a:pt x="14417195" y="8343951"/>
                </a:lnTo>
                <a:lnTo>
                  <a:pt x="0" y="8343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080706" y="8157248"/>
            <a:ext cx="5252751" cy="2129752"/>
          </a:xfrm>
          <a:custGeom>
            <a:avLst/>
            <a:gdLst/>
            <a:ahLst/>
            <a:cxnLst/>
            <a:rect l="l" t="t" r="r" b="b"/>
            <a:pathLst>
              <a:path w="5252751" h="2129752">
                <a:moveTo>
                  <a:pt x="0" y="0"/>
                </a:moveTo>
                <a:lnTo>
                  <a:pt x="5252750" y="0"/>
                </a:lnTo>
                <a:lnTo>
                  <a:pt x="5252750" y="2129752"/>
                </a:lnTo>
                <a:lnTo>
                  <a:pt x="0" y="2129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159338" y="414819"/>
            <a:ext cx="8939329" cy="110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1"/>
              </a:lnSpc>
            </a:pPr>
            <a:r>
              <a:rPr lang="en-US" sz="841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BRM Diagram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41945" y="687442"/>
            <a:ext cx="6178813" cy="51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821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Manjusha Domala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04692" y="1163861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2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2" y="9687137"/>
                </a:lnTo>
                <a:lnTo>
                  <a:pt x="20537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26165">
            <a:off x="-1562147" y="8712413"/>
            <a:ext cx="21205933" cy="2708175"/>
            <a:chOff x="0" y="0"/>
            <a:chExt cx="5585102" cy="7132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713264"/>
            </a:xfrm>
            <a:custGeom>
              <a:avLst/>
              <a:gdLst/>
              <a:ahLst/>
              <a:cxnLst/>
              <a:rect l="l" t="t" r="r" b="b"/>
              <a:pathLst>
                <a:path w="5585102" h="713264">
                  <a:moveTo>
                    <a:pt x="0" y="0"/>
                  </a:moveTo>
                  <a:lnTo>
                    <a:pt x="5585102" y="0"/>
                  </a:lnTo>
                  <a:lnTo>
                    <a:pt x="5585102" y="713264"/>
                  </a:lnTo>
                  <a:lnTo>
                    <a:pt x="0" y="713264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72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04830" y="1385315"/>
            <a:ext cx="2908940" cy="999618"/>
          </a:xfrm>
          <a:custGeom>
            <a:avLst/>
            <a:gdLst/>
            <a:ahLst/>
            <a:cxnLst/>
            <a:rect l="l" t="t" r="r" b="b"/>
            <a:pathLst>
              <a:path w="2908940" h="999618">
                <a:moveTo>
                  <a:pt x="0" y="0"/>
                </a:moveTo>
                <a:lnTo>
                  <a:pt x="2908940" y="0"/>
                </a:lnTo>
                <a:lnTo>
                  <a:pt x="2908940" y="999618"/>
                </a:lnTo>
                <a:lnTo>
                  <a:pt x="0" y="9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5428648"/>
            <a:ext cx="889473" cy="8894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97086" y="5643624"/>
            <a:ext cx="1388635" cy="477185"/>
          </a:xfrm>
          <a:custGeom>
            <a:avLst/>
            <a:gdLst/>
            <a:ahLst/>
            <a:cxnLst/>
            <a:rect l="l" t="t" r="r" b="b"/>
            <a:pathLst>
              <a:path w="1388635" h="477185">
                <a:moveTo>
                  <a:pt x="0" y="0"/>
                </a:moveTo>
                <a:lnTo>
                  <a:pt x="1388635" y="0"/>
                </a:lnTo>
                <a:lnTo>
                  <a:pt x="1388635" y="477185"/>
                </a:lnTo>
                <a:lnTo>
                  <a:pt x="0" y="477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52241" y="1529319"/>
            <a:ext cx="13383517" cy="7728981"/>
          </a:xfrm>
          <a:custGeom>
            <a:avLst/>
            <a:gdLst/>
            <a:ahLst/>
            <a:cxnLst/>
            <a:rect l="l" t="t" r="r" b="b"/>
            <a:pathLst>
              <a:path w="13383517" h="7728981">
                <a:moveTo>
                  <a:pt x="0" y="0"/>
                </a:moveTo>
                <a:lnTo>
                  <a:pt x="13383518" y="0"/>
                </a:lnTo>
                <a:lnTo>
                  <a:pt x="13383518" y="7728981"/>
                </a:lnTo>
                <a:lnTo>
                  <a:pt x="0" y="7728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241554" y="5143500"/>
            <a:ext cx="3690786" cy="7660122"/>
          </a:xfrm>
          <a:custGeom>
            <a:avLst/>
            <a:gdLst/>
            <a:ahLst/>
            <a:cxnLst/>
            <a:rect l="l" t="t" r="r" b="b"/>
            <a:pathLst>
              <a:path w="3690786" h="7660122">
                <a:moveTo>
                  <a:pt x="0" y="0"/>
                </a:moveTo>
                <a:lnTo>
                  <a:pt x="3690786" y="0"/>
                </a:lnTo>
                <a:lnTo>
                  <a:pt x="3690786" y="7660122"/>
                </a:lnTo>
                <a:lnTo>
                  <a:pt x="0" y="76601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390" y="8018366"/>
            <a:ext cx="2570690" cy="2268634"/>
          </a:xfrm>
          <a:custGeom>
            <a:avLst/>
            <a:gdLst/>
            <a:ahLst/>
            <a:cxnLst/>
            <a:rect l="l" t="t" r="r" b="b"/>
            <a:pathLst>
              <a:path w="2570690" h="2268634">
                <a:moveTo>
                  <a:pt x="0" y="0"/>
                </a:moveTo>
                <a:lnTo>
                  <a:pt x="2570691" y="0"/>
                </a:lnTo>
                <a:lnTo>
                  <a:pt x="2570691" y="2268634"/>
                </a:lnTo>
                <a:lnTo>
                  <a:pt x="0" y="2268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57203" y="209550"/>
            <a:ext cx="11809152" cy="132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1"/>
              </a:lnSpc>
            </a:pPr>
            <a:r>
              <a:rPr lang="en-US" sz="10083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CONTEXT DIAGRAM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7323" y="490547"/>
            <a:ext cx="6765017" cy="56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4184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Manas Karande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87865" y="1611741"/>
            <a:ext cx="19837548" cy="9357196"/>
          </a:xfrm>
          <a:custGeom>
            <a:avLst/>
            <a:gdLst/>
            <a:ahLst/>
            <a:cxnLst/>
            <a:rect l="l" t="t" r="r" b="b"/>
            <a:pathLst>
              <a:path w="19837548" h="9357196">
                <a:moveTo>
                  <a:pt x="19837548" y="0"/>
                </a:moveTo>
                <a:lnTo>
                  <a:pt x="0" y="0"/>
                </a:lnTo>
                <a:lnTo>
                  <a:pt x="0" y="9357197"/>
                </a:lnTo>
                <a:lnTo>
                  <a:pt x="19837548" y="9357197"/>
                </a:lnTo>
                <a:lnTo>
                  <a:pt x="198375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69318" y="8183743"/>
            <a:ext cx="23083973" cy="2434310"/>
          </a:xfrm>
          <a:custGeom>
            <a:avLst/>
            <a:gdLst/>
            <a:ahLst/>
            <a:cxnLst/>
            <a:rect l="l" t="t" r="r" b="b"/>
            <a:pathLst>
              <a:path w="23083973" h="2434310">
                <a:moveTo>
                  <a:pt x="0" y="0"/>
                </a:moveTo>
                <a:lnTo>
                  <a:pt x="23083974" y="0"/>
                </a:lnTo>
                <a:lnTo>
                  <a:pt x="23083974" y="2434310"/>
                </a:lnTo>
                <a:lnTo>
                  <a:pt x="0" y="2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41144" y="7389443"/>
            <a:ext cx="481877" cy="1104595"/>
          </a:xfrm>
          <a:custGeom>
            <a:avLst/>
            <a:gdLst/>
            <a:ahLst/>
            <a:cxnLst/>
            <a:rect l="l" t="t" r="r" b="b"/>
            <a:pathLst>
              <a:path w="481877" h="1104595">
                <a:moveTo>
                  <a:pt x="0" y="0"/>
                </a:moveTo>
                <a:lnTo>
                  <a:pt x="481877" y="0"/>
                </a:lnTo>
                <a:lnTo>
                  <a:pt x="481877" y="1104595"/>
                </a:lnTo>
                <a:lnTo>
                  <a:pt x="0" y="1104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21389" y="8115958"/>
            <a:ext cx="229458" cy="525982"/>
          </a:xfrm>
          <a:custGeom>
            <a:avLst/>
            <a:gdLst/>
            <a:ahLst/>
            <a:cxnLst/>
            <a:rect l="l" t="t" r="r" b="b"/>
            <a:pathLst>
              <a:path w="229458" h="525982">
                <a:moveTo>
                  <a:pt x="0" y="0"/>
                </a:moveTo>
                <a:lnTo>
                  <a:pt x="229459" y="0"/>
                </a:lnTo>
                <a:lnTo>
                  <a:pt x="229459" y="525982"/>
                </a:lnTo>
                <a:lnTo>
                  <a:pt x="0" y="525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505705" y="4704717"/>
            <a:ext cx="2553761" cy="877565"/>
          </a:xfrm>
          <a:custGeom>
            <a:avLst/>
            <a:gdLst/>
            <a:ahLst/>
            <a:cxnLst/>
            <a:rect l="l" t="t" r="r" b="b"/>
            <a:pathLst>
              <a:path w="2553761" h="877565">
                <a:moveTo>
                  <a:pt x="0" y="0"/>
                </a:moveTo>
                <a:lnTo>
                  <a:pt x="2553762" y="0"/>
                </a:lnTo>
                <a:lnTo>
                  <a:pt x="2553762" y="877566"/>
                </a:lnTo>
                <a:lnTo>
                  <a:pt x="0" y="877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11370" y="4003979"/>
            <a:ext cx="1895859" cy="6770927"/>
          </a:xfrm>
          <a:custGeom>
            <a:avLst/>
            <a:gdLst/>
            <a:ahLst/>
            <a:cxnLst/>
            <a:rect l="l" t="t" r="r" b="b"/>
            <a:pathLst>
              <a:path w="1895859" h="6770927">
                <a:moveTo>
                  <a:pt x="0" y="0"/>
                </a:moveTo>
                <a:lnTo>
                  <a:pt x="1895860" y="0"/>
                </a:lnTo>
                <a:lnTo>
                  <a:pt x="1895860" y="6770927"/>
                </a:lnTo>
                <a:lnTo>
                  <a:pt x="0" y="6770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9867" y="6470799"/>
            <a:ext cx="1323815" cy="4727910"/>
          </a:xfrm>
          <a:custGeom>
            <a:avLst/>
            <a:gdLst/>
            <a:ahLst/>
            <a:cxnLst/>
            <a:rect l="l" t="t" r="r" b="b"/>
            <a:pathLst>
              <a:path w="1323815" h="4727910">
                <a:moveTo>
                  <a:pt x="0" y="0"/>
                </a:moveTo>
                <a:lnTo>
                  <a:pt x="1323814" y="0"/>
                </a:lnTo>
                <a:lnTo>
                  <a:pt x="1323814" y="4727910"/>
                </a:lnTo>
                <a:lnTo>
                  <a:pt x="0" y="4727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125987" y="4704717"/>
            <a:ext cx="3012043" cy="1035048"/>
          </a:xfrm>
          <a:custGeom>
            <a:avLst/>
            <a:gdLst/>
            <a:ahLst/>
            <a:cxnLst/>
            <a:rect l="l" t="t" r="r" b="b"/>
            <a:pathLst>
              <a:path w="3012043" h="1035048">
                <a:moveTo>
                  <a:pt x="0" y="0"/>
                </a:moveTo>
                <a:lnTo>
                  <a:pt x="3012043" y="0"/>
                </a:lnTo>
                <a:lnTo>
                  <a:pt x="3012043" y="1035048"/>
                </a:lnTo>
                <a:lnTo>
                  <a:pt x="0" y="1035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35182" y="4674820"/>
            <a:ext cx="1814925" cy="181492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162055" y="5001271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629224" y="5582283"/>
            <a:ext cx="1690775" cy="581012"/>
          </a:xfrm>
          <a:custGeom>
            <a:avLst/>
            <a:gdLst/>
            <a:ahLst/>
            <a:cxnLst/>
            <a:rect l="l" t="t" r="r" b="b"/>
            <a:pathLst>
              <a:path w="1690775" h="581012">
                <a:moveTo>
                  <a:pt x="0" y="0"/>
                </a:moveTo>
                <a:lnTo>
                  <a:pt x="1690775" y="0"/>
                </a:lnTo>
                <a:lnTo>
                  <a:pt x="1690775" y="581011"/>
                </a:lnTo>
                <a:lnTo>
                  <a:pt x="0" y="581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61240" y="1389313"/>
            <a:ext cx="16250616" cy="8430007"/>
          </a:xfrm>
          <a:custGeom>
            <a:avLst/>
            <a:gdLst/>
            <a:ahLst/>
            <a:cxnLst/>
            <a:rect l="l" t="t" r="r" b="b"/>
            <a:pathLst>
              <a:path w="16250616" h="8430007">
                <a:moveTo>
                  <a:pt x="0" y="0"/>
                </a:moveTo>
                <a:lnTo>
                  <a:pt x="16250617" y="0"/>
                </a:lnTo>
                <a:lnTo>
                  <a:pt x="16250617" y="8430007"/>
                </a:lnTo>
                <a:lnTo>
                  <a:pt x="0" y="84300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985054" y="398714"/>
            <a:ext cx="797504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49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ROAD MAP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37351" y="519096"/>
            <a:ext cx="5265595" cy="40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3073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Shivani Jain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703701" y="1404954"/>
            <a:ext cx="20537032" cy="9687137"/>
          </a:xfrm>
          <a:custGeom>
            <a:avLst/>
            <a:gdLst/>
            <a:ahLst/>
            <a:cxnLst/>
            <a:rect l="l" t="t" r="r" b="b"/>
            <a:pathLst>
              <a:path w="20537032" h="9687137">
                <a:moveTo>
                  <a:pt x="20537031" y="0"/>
                </a:moveTo>
                <a:lnTo>
                  <a:pt x="0" y="0"/>
                </a:lnTo>
                <a:lnTo>
                  <a:pt x="0" y="9687137"/>
                </a:lnTo>
                <a:lnTo>
                  <a:pt x="20537031" y="9687137"/>
                </a:lnTo>
                <a:lnTo>
                  <a:pt x="20537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4120" y="1404954"/>
            <a:ext cx="16679761" cy="8068834"/>
          </a:xfrm>
          <a:custGeom>
            <a:avLst/>
            <a:gdLst/>
            <a:ahLst/>
            <a:cxnLst/>
            <a:rect l="l" t="t" r="r" b="b"/>
            <a:pathLst>
              <a:path w="16679761" h="8068834">
                <a:moveTo>
                  <a:pt x="0" y="0"/>
                </a:moveTo>
                <a:lnTo>
                  <a:pt x="16679760" y="0"/>
                </a:lnTo>
                <a:lnTo>
                  <a:pt x="16679760" y="8068835"/>
                </a:lnTo>
                <a:lnTo>
                  <a:pt x="0" y="8068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687818" y="630290"/>
            <a:ext cx="5979362" cy="47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48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Karan Yadav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2443" y="414354"/>
            <a:ext cx="1033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7499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RCT: Main view only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12622" y="3872364"/>
            <a:ext cx="13876598" cy="6545469"/>
          </a:xfrm>
          <a:custGeom>
            <a:avLst/>
            <a:gdLst/>
            <a:ahLst/>
            <a:cxnLst/>
            <a:rect l="l" t="t" r="r" b="b"/>
            <a:pathLst>
              <a:path w="13876598" h="6545469">
                <a:moveTo>
                  <a:pt x="13876599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9" y="6545469"/>
                </a:lnTo>
                <a:lnTo>
                  <a:pt x="13876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32204" y="1931025"/>
            <a:ext cx="17423592" cy="6424950"/>
          </a:xfrm>
          <a:custGeom>
            <a:avLst/>
            <a:gdLst/>
            <a:ahLst/>
            <a:cxnLst/>
            <a:rect l="l" t="t" r="r" b="b"/>
            <a:pathLst>
              <a:path w="17423592" h="6424950">
                <a:moveTo>
                  <a:pt x="0" y="0"/>
                </a:moveTo>
                <a:lnTo>
                  <a:pt x="17423592" y="0"/>
                </a:lnTo>
                <a:lnTo>
                  <a:pt x="17423592" y="6424950"/>
                </a:lnTo>
                <a:lnTo>
                  <a:pt x="0" y="6424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59843" y="370195"/>
            <a:ext cx="9481648" cy="11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USER STORIES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32797" y="633333"/>
            <a:ext cx="5795360" cy="46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464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Abhay Soni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312622" y="3872364"/>
            <a:ext cx="13876598" cy="6545469"/>
          </a:xfrm>
          <a:custGeom>
            <a:avLst/>
            <a:gdLst/>
            <a:ahLst/>
            <a:cxnLst/>
            <a:rect l="l" t="t" r="r" b="b"/>
            <a:pathLst>
              <a:path w="13876598" h="6545469">
                <a:moveTo>
                  <a:pt x="13876599" y="0"/>
                </a:moveTo>
                <a:lnTo>
                  <a:pt x="0" y="0"/>
                </a:lnTo>
                <a:lnTo>
                  <a:pt x="0" y="6545469"/>
                </a:lnTo>
                <a:lnTo>
                  <a:pt x="13876599" y="6545469"/>
                </a:lnTo>
                <a:lnTo>
                  <a:pt x="13876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3961" y="1804494"/>
            <a:ext cx="17573717" cy="6678013"/>
          </a:xfrm>
          <a:custGeom>
            <a:avLst/>
            <a:gdLst/>
            <a:ahLst/>
            <a:cxnLst/>
            <a:rect l="l" t="t" r="r" b="b"/>
            <a:pathLst>
              <a:path w="17573717" h="6678013">
                <a:moveTo>
                  <a:pt x="0" y="0"/>
                </a:moveTo>
                <a:lnTo>
                  <a:pt x="17573717" y="0"/>
                </a:lnTo>
                <a:lnTo>
                  <a:pt x="17573717" y="6678012"/>
                </a:lnTo>
                <a:lnTo>
                  <a:pt x="0" y="667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28963" y="319506"/>
            <a:ext cx="9481648" cy="11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USER STORIES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11038" y="550598"/>
            <a:ext cx="7141638" cy="55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4269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Abhay Soni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93704" y="221253"/>
            <a:ext cx="25181190" cy="11877745"/>
          </a:xfrm>
          <a:custGeom>
            <a:avLst/>
            <a:gdLst/>
            <a:ahLst/>
            <a:cxnLst/>
            <a:rect l="l" t="t" r="r" b="b"/>
            <a:pathLst>
              <a:path w="25181190" h="11877745">
                <a:moveTo>
                  <a:pt x="25181190" y="0"/>
                </a:moveTo>
                <a:lnTo>
                  <a:pt x="0" y="0"/>
                </a:lnTo>
                <a:lnTo>
                  <a:pt x="0" y="11877745"/>
                </a:lnTo>
                <a:lnTo>
                  <a:pt x="25181190" y="11877745"/>
                </a:lnTo>
                <a:lnTo>
                  <a:pt x="251811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62147" y="9523392"/>
            <a:ext cx="21205933" cy="7805667"/>
            <a:chOff x="0" y="0"/>
            <a:chExt cx="5585102" cy="2055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102" cy="2055813"/>
            </a:xfrm>
            <a:custGeom>
              <a:avLst/>
              <a:gdLst/>
              <a:ahLst/>
              <a:cxnLst/>
              <a:rect l="l" t="t" r="r" b="b"/>
              <a:pathLst>
                <a:path w="5585102" h="2055813">
                  <a:moveTo>
                    <a:pt x="0" y="0"/>
                  </a:moveTo>
                  <a:lnTo>
                    <a:pt x="5585102" y="0"/>
                  </a:lnTo>
                  <a:lnTo>
                    <a:pt x="5585102" y="2055813"/>
                  </a:lnTo>
                  <a:lnTo>
                    <a:pt x="0" y="2055813"/>
                  </a:lnTo>
                  <a:close/>
                </a:path>
              </a:pathLst>
            </a:custGeom>
            <a:solidFill>
              <a:srgbClr val="0640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585102" cy="206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87491" y="3146673"/>
            <a:ext cx="1962390" cy="674348"/>
          </a:xfrm>
          <a:custGeom>
            <a:avLst/>
            <a:gdLst/>
            <a:ahLst/>
            <a:cxnLst/>
            <a:rect l="l" t="t" r="r" b="b"/>
            <a:pathLst>
              <a:path w="1962390" h="674348">
                <a:moveTo>
                  <a:pt x="0" y="0"/>
                </a:moveTo>
                <a:lnTo>
                  <a:pt x="1962390" y="0"/>
                </a:lnTo>
                <a:lnTo>
                  <a:pt x="1962390" y="674348"/>
                </a:lnTo>
                <a:lnTo>
                  <a:pt x="0" y="67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88797" y="1742807"/>
            <a:ext cx="13110406" cy="7554872"/>
          </a:xfrm>
          <a:custGeom>
            <a:avLst/>
            <a:gdLst/>
            <a:ahLst/>
            <a:cxnLst/>
            <a:rect l="l" t="t" r="r" b="b"/>
            <a:pathLst>
              <a:path w="13110406" h="7554872">
                <a:moveTo>
                  <a:pt x="0" y="0"/>
                </a:moveTo>
                <a:lnTo>
                  <a:pt x="13110406" y="0"/>
                </a:lnTo>
                <a:lnTo>
                  <a:pt x="13110406" y="7554872"/>
                </a:lnTo>
                <a:lnTo>
                  <a:pt x="0" y="755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7449" y="402228"/>
            <a:ext cx="12022304" cy="11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7"/>
              </a:lnSpc>
            </a:pPr>
            <a:r>
              <a:rPr lang="en-US" sz="8538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UML ACtivity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73319" y="655445"/>
            <a:ext cx="6227232" cy="49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3722">
                <a:solidFill>
                  <a:srgbClr val="202124"/>
                </a:solidFill>
                <a:latin typeface="Kooperativ"/>
                <a:ea typeface="Kooperativ"/>
                <a:cs typeface="Kooperativ"/>
                <a:sym typeface="Kooperativ"/>
              </a:rPr>
              <a:t>abhyaung havale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Kooperativ</vt:lpstr>
      <vt:lpstr>Abril Fatface</vt:lpstr>
      <vt:lpstr>Public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Illustrative Green Transportation Presentation</dc:title>
  <cp:lastModifiedBy>Havale, Abhyaung Deepak</cp:lastModifiedBy>
  <cp:revision>3</cp:revision>
  <dcterms:created xsi:type="dcterms:W3CDTF">2006-08-16T00:00:00Z</dcterms:created>
  <dcterms:modified xsi:type="dcterms:W3CDTF">2025-05-05T01:43:16Z</dcterms:modified>
  <dc:identifier>DAGmhcu8Hhc</dc:identifier>
</cp:coreProperties>
</file>